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78" r:id="rId7"/>
    <p:sldId id="279" r:id="rId8"/>
    <p:sldId id="280" r:id="rId9"/>
    <p:sldId id="283" r:id="rId10"/>
    <p:sldId id="268" r:id="rId11"/>
    <p:sldId id="284" r:id="rId12"/>
    <p:sldId id="266" r:id="rId13"/>
    <p:sldId id="265" r:id="rId14"/>
    <p:sldId id="276" r:id="rId15"/>
    <p:sldId id="274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8757" autoAdjust="0"/>
  </p:normalViewPr>
  <p:slideViewPr>
    <p:cSldViewPr snapToGrid="0">
      <p:cViewPr>
        <p:scale>
          <a:sx n="40" d="100"/>
          <a:sy n="40" d="100"/>
        </p:scale>
        <p:origin x="-2172" y="-8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7458C-909D-4667-8574-BA237B120DFD}" type="doc">
      <dgm:prSet loTypeId="urn:microsoft.com/office/officeart/2005/8/layout/pyramid1" loCatId="pyramid" qsTypeId="urn:microsoft.com/office/officeart/2005/8/quickstyle/simple3" qsCatId="simple" csTypeId="urn:microsoft.com/office/officeart/2005/8/colors/colorful1" csCatId="colorful" phldr="1"/>
      <dgm:spPr/>
    </dgm:pt>
    <dgm:pt modelId="{A1391D71-F88A-4DDD-A3CC-0FD2151075F3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Беседы</a:t>
          </a:r>
          <a:endParaRPr lang="ru-RU" dirty="0">
            <a:latin typeface="Cambria" pitchFamily="18" charset="0"/>
          </a:endParaRPr>
        </a:p>
      </dgm:t>
    </dgm:pt>
    <dgm:pt modelId="{B1B86E68-F5FD-4D45-892A-C84253DB320C}" type="parTrans" cxnId="{ABD844C1-4592-45E1-B1AD-0D48A0554B45}">
      <dgm:prSet/>
      <dgm:spPr/>
      <dgm:t>
        <a:bodyPr/>
        <a:lstStyle/>
        <a:p>
          <a:endParaRPr lang="ru-RU"/>
        </a:p>
      </dgm:t>
    </dgm:pt>
    <dgm:pt modelId="{7D7FD4AE-82BD-4467-8AF8-9F58788D170B}" type="sibTrans" cxnId="{ABD844C1-4592-45E1-B1AD-0D48A0554B45}">
      <dgm:prSet/>
      <dgm:spPr/>
      <dgm:t>
        <a:bodyPr/>
        <a:lstStyle/>
        <a:p>
          <a:endParaRPr lang="ru-RU"/>
        </a:p>
      </dgm:t>
    </dgm:pt>
    <dgm:pt modelId="{B4EB1087-2047-49B3-B939-BC3E34413593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Дидактические игры</a:t>
          </a:r>
          <a:endParaRPr lang="ru-RU" dirty="0">
            <a:latin typeface="Cambria" pitchFamily="18" charset="0"/>
          </a:endParaRPr>
        </a:p>
      </dgm:t>
    </dgm:pt>
    <dgm:pt modelId="{600462EC-2229-4417-80C9-45B9DC7FA3D9}" type="parTrans" cxnId="{8F282C9B-6824-4045-A0D2-021A8A18F1C8}">
      <dgm:prSet/>
      <dgm:spPr/>
      <dgm:t>
        <a:bodyPr/>
        <a:lstStyle/>
        <a:p>
          <a:endParaRPr lang="ru-RU"/>
        </a:p>
      </dgm:t>
    </dgm:pt>
    <dgm:pt modelId="{96C3FE4A-2FE3-4502-BF22-ADB5057B0189}" type="sibTrans" cxnId="{8F282C9B-6824-4045-A0D2-021A8A18F1C8}">
      <dgm:prSet/>
      <dgm:spPr/>
      <dgm:t>
        <a:bodyPr/>
        <a:lstStyle/>
        <a:p>
          <a:endParaRPr lang="ru-RU"/>
        </a:p>
      </dgm:t>
    </dgm:pt>
    <dgm:pt modelId="{511F1FAF-A392-47CA-AAB7-67894DD15B19}">
      <dgm:prSet/>
      <dgm:spPr/>
      <dgm:t>
        <a:bodyPr/>
        <a:lstStyle/>
        <a:p>
          <a:r>
            <a:rPr lang="ru-RU" dirty="0" smtClean="0">
              <a:latin typeface="Cambria" pitchFamily="18" charset="0"/>
            </a:rPr>
            <a:t>Музыка</a:t>
          </a:r>
          <a:endParaRPr lang="ru-RU" dirty="0">
            <a:latin typeface="Cambria" pitchFamily="18" charset="0"/>
          </a:endParaRPr>
        </a:p>
      </dgm:t>
    </dgm:pt>
    <dgm:pt modelId="{97615A99-0733-4E8A-A820-86C5E1EB7FF3}" type="parTrans" cxnId="{D350FBF5-FE2B-4822-88A6-47590FDDAF5B}">
      <dgm:prSet/>
      <dgm:spPr/>
      <dgm:t>
        <a:bodyPr/>
        <a:lstStyle/>
        <a:p>
          <a:endParaRPr lang="ru-RU"/>
        </a:p>
      </dgm:t>
    </dgm:pt>
    <dgm:pt modelId="{CFE249A2-CA49-4AC2-B77D-A2369644D6D5}" type="sibTrans" cxnId="{D350FBF5-FE2B-4822-88A6-47590FDDAF5B}">
      <dgm:prSet/>
      <dgm:spPr/>
      <dgm:t>
        <a:bodyPr/>
        <a:lstStyle/>
        <a:p>
          <a:endParaRPr lang="ru-RU"/>
        </a:p>
      </dgm:t>
    </dgm:pt>
    <dgm:pt modelId="{8674BF83-4A6A-4F1B-91C9-0046CA35C68B}">
      <dgm:prSet/>
      <dgm:spPr/>
      <dgm:t>
        <a:bodyPr/>
        <a:lstStyle/>
        <a:p>
          <a:r>
            <a:rPr lang="ru-RU" dirty="0" smtClean="0">
              <a:latin typeface="Cambria" pitchFamily="18" charset="0"/>
            </a:rPr>
            <a:t>ИЗО</a:t>
          </a:r>
          <a:endParaRPr lang="ru-RU" dirty="0">
            <a:latin typeface="Cambria" pitchFamily="18" charset="0"/>
          </a:endParaRPr>
        </a:p>
      </dgm:t>
    </dgm:pt>
    <dgm:pt modelId="{D1963D3F-9409-4E7C-B3CB-EF04F3F33CDD}" type="parTrans" cxnId="{8E1CDE50-79A7-412B-9102-D2B6CBF6413F}">
      <dgm:prSet/>
      <dgm:spPr/>
      <dgm:t>
        <a:bodyPr/>
        <a:lstStyle/>
        <a:p>
          <a:endParaRPr lang="ru-RU"/>
        </a:p>
      </dgm:t>
    </dgm:pt>
    <dgm:pt modelId="{5A8D5A18-9AB2-4BD2-9B09-4B5A97E0C1F3}" type="sibTrans" cxnId="{8E1CDE50-79A7-412B-9102-D2B6CBF6413F}">
      <dgm:prSet/>
      <dgm:spPr/>
      <dgm:t>
        <a:bodyPr/>
        <a:lstStyle/>
        <a:p>
          <a:endParaRPr lang="ru-RU"/>
        </a:p>
      </dgm:t>
    </dgm:pt>
    <dgm:pt modelId="{1816A8E4-C863-4A5A-8ABE-CD8E34D311C3}">
      <dgm:prSet phldrT="[Текст]" phldr="1"/>
      <dgm:spPr/>
      <dgm:t>
        <a:bodyPr/>
        <a:lstStyle/>
        <a:p>
          <a:endParaRPr lang="ru-RU" dirty="0"/>
        </a:p>
      </dgm:t>
    </dgm:pt>
    <dgm:pt modelId="{331CB5E7-5176-42D6-A282-026750855120}" type="sibTrans" cxnId="{00EDCA17-77C7-4977-BB2E-4FF337166F89}">
      <dgm:prSet/>
      <dgm:spPr/>
      <dgm:t>
        <a:bodyPr/>
        <a:lstStyle/>
        <a:p>
          <a:endParaRPr lang="ru-RU"/>
        </a:p>
      </dgm:t>
    </dgm:pt>
    <dgm:pt modelId="{7BC0FB5E-70AE-456E-9AF4-B80CA835EDE9}" type="parTrans" cxnId="{00EDCA17-77C7-4977-BB2E-4FF337166F89}">
      <dgm:prSet/>
      <dgm:spPr/>
      <dgm:t>
        <a:bodyPr/>
        <a:lstStyle/>
        <a:p>
          <a:endParaRPr lang="ru-RU"/>
        </a:p>
      </dgm:t>
    </dgm:pt>
    <dgm:pt modelId="{085A26E4-AC47-4606-8538-D60B852CE5F6}">
      <dgm:prSet/>
      <dgm:spPr/>
      <dgm:t>
        <a:bodyPr/>
        <a:lstStyle/>
        <a:p>
          <a:r>
            <a:rPr lang="ru-RU" dirty="0" smtClean="0">
              <a:latin typeface="Cambria" pitchFamily="18" charset="0"/>
            </a:rPr>
            <a:t>Чтение художественной литературы</a:t>
          </a:r>
          <a:endParaRPr lang="ru-RU" dirty="0">
            <a:latin typeface="Cambria" pitchFamily="18" charset="0"/>
          </a:endParaRPr>
        </a:p>
      </dgm:t>
    </dgm:pt>
    <dgm:pt modelId="{1AA68B55-1E41-417D-900B-A8AE4ACA0098}" type="parTrans" cxnId="{5030DBC3-32C7-412F-BBCF-48894B558A81}">
      <dgm:prSet/>
      <dgm:spPr/>
      <dgm:t>
        <a:bodyPr/>
        <a:lstStyle/>
        <a:p>
          <a:endParaRPr lang="ru-RU"/>
        </a:p>
      </dgm:t>
    </dgm:pt>
    <dgm:pt modelId="{BA2FC7C5-5126-4D1C-9B47-95C85E820D22}" type="sibTrans" cxnId="{5030DBC3-32C7-412F-BBCF-48894B558A81}">
      <dgm:prSet/>
      <dgm:spPr/>
      <dgm:t>
        <a:bodyPr/>
        <a:lstStyle/>
        <a:p>
          <a:endParaRPr lang="ru-RU"/>
        </a:p>
      </dgm:t>
    </dgm:pt>
    <dgm:pt modelId="{CB01CC9B-6BD9-4D10-9446-6B9E8E1FDF01}" type="pres">
      <dgm:prSet presAssocID="{7CF7458C-909D-4667-8574-BA237B120DFD}" presName="Name0" presStyleCnt="0">
        <dgm:presLayoutVars>
          <dgm:dir/>
          <dgm:animLvl val="lvl"/>
          <dgm:resizeHandles val="exact"/>
        </dgm:presLayoutVars>
      </dgm:prSet>
      <dgm:spPr/>
    </dgm:pt>
    <dgm:pt modelId="{5484593E-0917-4BBA-95B4-D1013F4A26D6}" type="pres">
      <dgm:prSet presAssocID="{1816A8E4-C863-4A5A-8ABE-CD8E34D311C3}" presName="Name8" presStyleCnt="0"/>
      <dgm:spPr/>
    </dgm:pt>
    <dgm:pt modelId="{99C450E7-5605-4977-AED0-A8D6330B9AEA}" type="pres">
      <dgm:prSet presAssocID="{1816A8E4-C863-4A5A-8ABE-CD8E34D311C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A2056-E85B-44F0-8C6A-F19919022BE6}" type="pres">
      <dgm:prSet presAssocID="{1816A8E4-C863-4A5A-8ABE-CD8E34D311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EEBE9-0FCE-4EE8-977A-43A45336A054}" type="pres">
      <dgm:prSet presAssocID="{511F1FAF-A392-47CA-AAB7-67894DD15B19}" presName="Name8" presStyleCnt="0"/>
      <dgm:spPr/>
    </dgm:pt>
    <dgm:pt modelId="{082CC994-F741-4575-A966-623010D237BB}" type="pres">
      <dgm:prSet presAssocID="{511F1FAF-A392-47CA-AAB7-67894DD15B19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B4F45-3723-46D3-ACDF-902365A2685B}" type="pres">
      <dgm:prSet presAssocID="{511F1FAF-A392-47CA-AAB7-67894DD15B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842D-F5A2-46E1-BC71-C7CD3A3FCC8B}" type="pres">
      <dgm:prSet presAssocID="{8674BF83-4A6A-4F1B-91C9-0046CA35C68B}" presName="Name8" presStyleCnt="0"/>
      <dgm:spPr/>
    </dgm:pt>
    <dgm:pt modelId="{DE862A0A-9C0D-417F-BBF0-E501D5939F2D}" type="pres">
      <dgm:prSet presAssocID="{8674BF83-4A6A-4F1B-91C9-0046CA35C68B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824B1-AA40-4F89-89AC-F8EE9EFA6062}" type="pres">
      <dgm:prSet presAssocID="{8674BF83-4A6A-4F1B-91C9-0046CA35C6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E0A98-BEC9-4A6F-8F4D-2A69FFAE285A}" type="pres">
      <dgm:prSet presAssocID="{A1391D71-F88A-4DDD-A3CC-0FD2151075F3}" presName="Name8" presStyleCnt="0"/>
      <dgm:spPr/>
    </dgm:pt>
    <dgm:pt modelId="{3770AAFD-22B7-4FED-92B3-9A98C6F33409}" type="pres">
      <dgm:prSet presAssocID="{A1391D71-F88A-4DDD-A3CC-0FD2151075F3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83A15-ADD0-4A30-A33A-28FAB31B0D9D}" type="pres">
      <dgm:prSet presAssocID="{A1391D71-F88A-4DDD-A3CC-0FD2151075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35E0F-4BF1-44BC-B947-173F0FA3F174}" type="pres">
      <dgm:prSet presAssocID="{085A26E4-AC47-4606-8538-D60B852CE5F6}" presName="Name8" presStyleCnt="0"/>
      <dgm:spPr/>
    </dgm:pt>
    <dgm:pt modelId="{0166376B-F362-44B2-AD02-AB89F1FFFE48}" type="pres">
      <dgm:prSet presAssocID="{085A26E4-AC47-4606-8538-D60B852CE5F6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462C9-1C34-4F43-8DFC-609BF83955C5}" type="pres">
      <dgm:prSet presAssocID="{085A26E4-AC47-4606-8538-D60B852CE5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8A183-2344-4147-9C64-05B6C8F76EC6}" type="pres">
      <dgm:prSet presAssocID="{B4EB1087-2047-49B3-B939-BC3E34413593}" presName="Name8" presStyleCnt="0"/>
      <dgm:spPr/>
    </dgm:pt>
    <dgm:pt modelId="{CAF92A8E-2762-439D-AE87-6CB0C6EDF597}" type="pres">
      <dgm:prSet presAssocID="{B4EB1087-2047-49B3-B939-BC3E34413593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1CD2C-A69E-46DF-9591-9EEAFD9E2E07}" type="pres">
      <dgm:prSet presAssocID="{B4EB1087-2047-49B3-B939-BC3E344135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5D2F9-C9FC-41A3-9B21-4025513E6B0C}" type="presOf" srcId="{8674BF83-4A6A-4F1B-91C9-0046CA35C68B}" destId="{043824B1-AA40-4F89-89AC-F8EE9EFA6062}" srcOrd="1" destOrd="0" presId="urn:microsoft.com/office/officeart/2005/8/layout/pyramid1"/>
    <dgm:cxn modelId="{4A54D2FD-0E20-4A38-8C67-824373A5F76E}" type="presOf" srcId="{085A26E4-AC47-4606-8538-D60B852CE5F6}" destId="{CA5462C9-1C34-4F43-8DFC-609BF83955C5}" srcOrd="1" destOrd="0" presId="urn:microsoft.com/office/officeart/2005/8/layout/pyramid1"/>
    <dgm:cxn modelId="{00EDCA17-77C7-4977-BB2E-4FF337166F89}" srcId="{7CF7458C-909D-4667-8574-BA237B120DFD}" destId="{1816A8E4-C863-4A5A-8ABE-CD8E34D311C3}" srcOrd="0" destOrd="0" parTransId="{7BC0FB5E-70AE-456E-9AF4-B80CA835EDE9}" sibTransId="{331CB5E7-5176-42D6-A282-026750855120}"/>
    <dgm:cxn modelId="{E90604DE-E991-4E6C-AEBF-6C34DE8F6EDD}" type="presOf" srcId="{511F1FAF-A392-47CA-AAB7-67894DD15B19}" destId="{D0BB4F45-3723-46D3-ACDF-902365A2685B}" srcOrd="1" destOrd="0" presId="urn:microsoft.com/office/officeart/2005/8/layout/pyramid1"/>
    <dgm:cxn modelId="{7EA67D00-B405-4329-A4F6-1E623E1CA1BB}" type="presOf" srcId="{B4EB1087-2047-49B3-B939-BC3E34413593}" destId="{CAF92A8E-2762-439D-AE87-6CB0C6EDF597}" srcOrd="0" destOrd="0" presId="urn:microsoft.com/office/officeart/2005/8/layout/pyramid1"/>
    <dgm:cxn modelId="{D350FBF5-FE2B-4822-88A6-47590FDDAF5B}" srcId="{7CF7458C-909D-4667-8574-BA237B120DFD}" destId="{511F1FAF-A392-47CA-AAB7-67894DD15B19}" srcOrd="1" destOrd="0" parTransId="{97615A99-0733-4E8A-A820-86C5E1EB7FF3}" sibTransId="{CFE249A2-CA49-4AC2-B77D-A2369644D6D5}"/>
    <dgm:cxn modelId="{5B780F1F-FA76-40A6-AE6E-DF207AA7AB2D}" type="presOf" srcId="{7CF7458C-909D-4667-8574-BA237B120DFD}" destId="{CB01CC9B-6BD9-4D10-9446-6B9E8E1FDF01}" srcOrd="0" destOrd="0" presId="urn:microsoft.com/office/officeart/2005/8/layout/pyramid1"/>
    <dgm:cxn modelId="{4A4F6E23-66F7-47EE-AA5D-5AEDD9F8CBEE}" type="presOf" srcId="{1816A8E4-C863-4A5A-8ABE-CD8E34D311C3}" destId="{80DA2056-E85B-44F0-8C6A-F19919022BE6}" srcOrd="1" destOrd="0" presId="urn:microsoft.com/office/officeart/2005/8/layout/pyramid1"/>
    <dgm:cxn modelId="{D532672D-2684-4D42-B994-00A7620ABE2C}" type="presOf" srcId="{B4EB1087-2047-49B3-B939-BC3E34413593}" destId="{D471CD2C-A69E-46DF-9591-9EEAFD9E2E07}" srcOrd="1" destOrd="0" presId="urn:microsoft.com/office/officeart/2005/8/layout/pyramid1"/>
    <dgm:cxn modelId="{7F8263EC-F409-4F5F-88BB-D72D7F53E766}" type="presOf" srcId="{085A26E4-AC47-4606-8538-D60B852CE5F6}" destId="{0166376B-F362-44B2-AD02-AB89F1FFFE48}" srcOrd="0" destOrd="0" presId="urn:microsoft.com/office/officeart/2005/8/layout/pyramid1"/>
    <dgm:cxn modelId="{ABD844C1-4592-45E1-B1AD-0D48A0554B45}" srcId="{7CF7458C-909D-4667-8574-BA237B120DFD}" destId="{A1391D71-F88A-4DDD-A3CC-0FD2151075F3}" srcOrd="3" destOrd="0" parTransId="{B1B86E68-F5FD-4D45-892A-C84253DB320C}" sibTransId="{7D7FD4AE-82BD-4467-8AF8-9F58788D170B}"/>
    <dgm:cxn modelId="{FD0E4720-E308-4C7B-A797-23C7D42DF3AA}" type="presOf" srcId="{8674BF83-4A6A-4F1B-91C9-0046CA35C68B}" destId="{DE862A0A-9C0D-417F-BBF0-E501D5939F2D}" srcOrd="0" destOrd="0" presId="urn:microsoft.com/office/officeart/2005/8/layout/pyramid1"/>
    <dgm:cxn modelId="{8F282C9B-6824-4045-A0D2-021A8A18F1C8}" srcId="{7CF7458C-909D-4667-8574-BA237B120DFD}" destId="{B4EB1087-2047-49B3-B939-BC3E34413593}" srcOrd="5" destOrd="0" parTransId="{600462EC-2229-4417-80C9-45B9DC7FA3D9}" sibTransId="{96C3FE4A-2FE3-4502-BF22-ADB5057B0189}"/>
    <dgm:cxn modelId="{B3394BB4-A8B0-4CB8-AA40-FA08800DB93F}" type="presOf" srcId="{511F1FAF-A392-47CA-AAB7-67894DD15B19}" destId="{082CC994-F741-4575-A966-623010D237BB}" srcOrd="0" destOrd="0" presId="urn:microsoft.com/office/officeart/2005/8/layout/pyramid1"/>
    <dgm:cxn modelId="{8E1CDE50-79A7-412B-9102-D2B6CBF6413F}" srcId="{7CF7458C-909D-4667-8574-BA237B120DFD}" destId="{8674BF83-4A6A-4F1B-91C9-0046CA35C68B}" srcOrd="2" destOrd="0" parTransId="{D1963D3F-9409-4E7C-B3CB-EF04F3F33CDD}" sibTransId="{5A8D5A18-9AB2-4BD2-9B09-4B5A97E0C1F3}"/>
    <dgm:cxn modelId="{1822917D-F170-49DD-AAAF-849B3FC846E4}" type="presOf" srcId="{A1391D71-F88A-4DDD-A3CC-0FD2151075F3}" destId="{3770AAFD-22B7-4FED-92B3-9A98C6F33409}" srcOrd="0" destOrd="0" presId="urn:microsoft.com/office/officeart/2005/8/layout/pyramid1"/>
    <dgm:cxn modelId="{9E37634C-3760-4803-BF67-4ED44A52E9A4}" type="presOf" srcId="{A1391D71-F88A-4DDD-A3CC-0FD2151075F3}" destId="{81883A15-ADD0-4A30-A33A-28FAB31B0D9D}" srcOrd="1" destOrd="0" presId="urn:microsoft.com/office/officeart/2005/8/layout/pyramid1"/>
    <dgm:cxn modelId="{5030DBC3-32C7-412F-BBCF-48894B558A81}" srcId="{7CF7458C-909D-4667-8574-BA237B120DFD}" destId="{085A26E4-AC47-4606-8538-D60B852CE5F6}" srcOrd="4" destOrd="0" parTransId="{1AA68B55-1E41-417D-900B-A8AE4ACA0098}" sibTransId="{BA2FC7C5-5126-4D1C-9B47-95C85E820D22}"/>
    <dgm:cxn modelId="{DDEF5FB8-0672-44ED-A7D9-1953E16A1DC4}" type="presOf" srcId="{1816A8E4-C863-4A5A-8ABE-CD8E34D311C3}" destId="{99C450E7-5605-4977-AED0-A8D6330B9AEA}" srcOrd="0" destOrd="0" presId="urn:microsoft.com/office/officeart/2005/8/layout/pyramid1"/>
    <dgm:cxn modelId="{6CEAF6D2-0A6E-4AD9-A379-67ADB269082B}" type="presParOf" srcId="{CB01CC9B-6BD9-4D10-9446-6B9E8E1FDF01}" destId="{5484593E-0917-4BBA-95B4-D1013F4A26D6}" srcOrd="0" destOrd="0" presId="urn:microsoft.com/office/officeart/2005/8/layout/pyramid1"/>
    <dgm:cxn modelId="{A6BB288F-6454-4096-A0D5-F7537BE1C999}" type="presParOf" srcId="{5484593E-0917-4BBA-95B4-D1013F4A26D6}" destId="{99C450E7-5605-4977-AED0-A8D6330B9AEA}" srcOrd="0" destOrd="0" presId="urn:microsoft.com/office/officeart/2005/8/layout/pyramid1"/>
    <dgm:cxn modelId="{103D4D8B-BCE9-484E-BFA8-7883C7AB3F7F}" type="presParOf" srcId="{5484593E-0917-4BBA-95B4-D1013F4A26D6}" destId="{80DA2056-E85B-44F0-8C6A-F19919022BE6}" srcOrd="1" destOrd="0" presId="urn:microsoft.com/office/officeart/2005/8/layout/pyramid1"/>
    <dgm:cxn modelId="{311149C3-1208-4577-ABEE-80B8C5551F5E}" type="presParOf" srcId="{CB01CC9B-6BD9-4D10-9446-6B9E8E1FDF01}" destId="{BBAEEBE9-0FCE-4EE8-977A-43A45336A054}" srcOrd="1" destOrd="0" presId="urn:microsoft.com/office/officeart/2005/8/layout/pyramid1"/>
    <dgm:cxn modelId="{BD9DC541-A897-4D46-98B1-C116519656F4}" type="presParOf" srcId="{BBAEEBE9-0FCE-4EE8-977A-43A45336A054}" destId="{082CC994-F741-4575-A966-623010D237BB}" srcOrd="0" destOrd="0" presId="urn:microsoft.com/office/officeart/2005/8/layout/pyramid1"/>
    <dgm:cxn modelId="{C8423BC2-6C42-4184-9FC4-E9F6D060DF3E}" type="presParOf" srcId="{BBAEEBE9-0FCE-4EE8-977A-43A45336A054}" destId="{D0BB4F45-3723-46D3-ACDF-902365A2685B}" srcOrd="1" destOrd="0" presId="urn:microsoft.com/office/officeart/2005/8/layout/pyramid1"/>
    <dgm:cxn modelId="{8448BAA1-D254-46CA-ACDF-5D01273A2181}" type="presParOf" srcId="{CB01CC9B-6BD9-4D10-9446-6B9E8E1FDF01}" destId="{C4B4842D-F5A2-46E1-BC71-C7CD3A3FCC8B}" srcOrd="2" destOrd="0" presId="urn:microsoft.com/office/officeart/2005/8/layout/pyramid1"/>
    <dgm:cxn modelId="{E6F19AB6-9898-4843-8E6F-E22B67F1213E}" type="presParOf" srcId="{C4B4842D-F5A2-46E1-BC71-C7CD3A3FCC8B}" destId="{DE862A0A-9C0D-417F-BBF0-E501D5939F2D}" srcOrd="0" destOrd="0" presId="urn:microsoft.com/office/officeart/2005/8/layout/pyramid1"/>
    <dgm:cxn modelId="{2163026E-68AD-4BF3-B5C0-867CA5F824EC}" type="presParOf" srcId="{C4B4842D-F5A2-46E1-BC71-C7CD3A3FCC8B}" destId="{043824B1-AA40-4F89-89AC-F8EE9EFA6062}" srcOrd="1" destOrd="0" presId="urn:microsoft.com/office/officeart/2005/8/layout/pyramid1"/>
    <dgm:cxn modelId="{754F40C3-59A0-458B-95A1-9D5B4F805AAB}" type="presParOf" srcId="{CB01CC9B-6BD9-4D10-9446-6B9E8E1FDF01}" destId="{E78E0A98-BEC9-4A6F-8F4D-2A69FFAE285A}" srcOrd="3" destOrd="0" presId="urn:microsoft.com/office/officeart/2005/8/layout/pyramid1"/>
    <dgm:cxn modelId="{DD7191CD-2CF6-4868-BA57-7BA2C08F4464}" type="presParOf" srcId="{E78E0A98-BEC9-4A6F-8F4D-2A69FFAE285A}" destId="{3770AAFD-22B7-4FED-92B3-9A98C6F33409}" srcOrd="0" destOrd="0" presId="urn:microsoft.com/office/officeart/2005/8/layout/pyramid1"/>
    <dgm:cxn modelId="{2F519722-94D7-4002-B126-6B6505377035}" type="presParOf" srcId="{E78E0A98-BEC9-4A6F-8F4D-2A69FFAE285A}" destId="{81883A15-ADD0-4A30-A33A-28FAB31B0D9D}" srcOrd="1" destOrd="0" presId="urn:microsoft.com/office/officeart/2005/8/layout/pyramid1"/>
    <dgm:cxn modelId="{353DBB75-3670-4FDF-9F8C-E52D942ECF54}" type="presParOf" srcId="{CB01CC9B-6BD9-4D10-9446-6B9E8E1FDF01}" destId="{E2635E0F-4BF1-44BC-B947-173F0FA3F174}" srcOrd="4" destOrd="0" presId="urn:microsoft.com/office/officeart/2005/8/layout/pyramid1"/>
    <dgm:cxn modelId="{2171D1F4-BD29-4BA9-8EDF-4614C6BD8EA0}" type="presParOf" srcId="{E2635E0F-4BF1-44BC-B947-173F0FA3F174}" destId="{0166376B-F362-44B2-AD02-AB89F1FFFE48}" srcOrd="0" destOrd="0" presId="urn:microsoft.com/office/officeart/2005/8/layout/pyramid1"/>
    <dgm:cxn modelId="{B6A9AC2D-31AF-4D6C-AFE1-DB18B61C31F4}" type="presParOf" srcId="{E2635E0F-4BF1-44BC-B947-173F0FA3F174}" destId="{CA5462C9-1C34-4F43-8DFC-609BF83955C5}" srcOrd="1" destOrd="0" presId="urn:microsoft.com/office/officeart/2005/8/layout/pyramid1"/>
    <dgm:cxn modelId="{1991C521-F8BB-4173-A62F-C854D8E24D99}" type="presParOf" srcId="{CB01CC9B-6BD9-4D10-9446-6B9E8E1FDF01}" destId="{7C98A183-2344-4147-9C64-05B6C8F76EC6}" srcOrd="5" destOrd="0" presId="urn:microsoft.com/office/officeart/2005/8/layout/pyramid1"/>
    <dgm:cxn modelId="{E2EF4D2E-6D62-463A-BC1D-A407B67FF83E}" type="presParOf" srcId="{7C98A183-2344-4147-9C64-05B6C8F76EC6}" destId="{CAF92A8E-2762-439D-AE87-6CB0C6EDF597}" srcOrd="0" destOrd="0" presId="urn:microsoft.com/office/officeart/2005/8/layout/pyramid1"/>
    <dgm:cxn modelId="{23628CBF-3522-4161-AAC1-6E3A4802179E}" type="presParOf" srcId="{7C98A183-2344-4147-9C64-05B6C8F76EC6}" destId="{D471CD2C-A69E-46DF-9591-9EEAFD9E2E0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450E7-5605-4977-AED0-A8D6330B9AEA}">
      <dsp:nvSpPr>
        <dsp:cNvPr id="0" name=""/>
        <dsp:cNvSpPr/>
      </dsp:nvSpPr>
      <dsp:spPr>
        <a:xfrm>
          <a:off x="3093650" y="0"/>
          <a:ext cx="1237460" cy="909956"/>
        </a:xfrm>
        <a:prstGeom prst="trapezoid">
          <a:avLst>
            <a:gd name="adj" fmla="val 6799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093650" y="0"/>
        <a:ext cx="1237460" cy="909956"/>
      </dsp:txXfrm>
    </dsp:sp>
    <dsp:sp modelId="{082CC994-F741-4575-A966-623010D237BB}">
      <dsp:nvSpPr>
        <dsp:cNvPr id="0" name=""/>
        <dsp:cNvSpPr/>
      </dsp:nvSpPr>
      <dsp:spPr>
        <a:xfrm>
          <a:off x="2474920" y="909956"/>
          <a:ext cx="2474920" cy="909956"/>
        </a:xfrm>
        <a:prstGeom prst="trapezoid">
          <a:avLst>
            <a:gd name="adj" fmla="val 6799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itchFamily="18" charset="0"/>
            </a:rPr>
            <a:t>Музыка</a:t>
          </a:r>
          <a:endParaRPr lang="ru-RU" sz="2800" kern="1200" dirty="0">
            <a:latin typeface="Cambria" pitchFamily="18" charset="0"/>
          </a:endParaRPr>
        </a:p>
      </dsp:txBody>
      <dsp:txXfrm>
        <a:off x="2908031" y="909956"/>
        <a:ext cx="1608698" cy="909956"/>
      </dsp:txXfrm>
    </dsp:sp>
    <dsp:sp modelId="{DE862A0A-9C0D-417F-BBF0-E501D5939F2D}">
      <dsp:nvSpPr>
        <dsp:cNvPr id="0" name=""/>
        <dsp:cNvSpPr/>
      </dsp:nvSpPr>
      <dsp:spPr>
        <a:xfrm>
          <a:off x="1856190" y="1819912"/>
          <a:ext cx="3712380" cy="909956"/>
        </a:xfrm>
        <a:prstGeom prst="trapezoid">
          <a:avLst>
            <a:gd name="adj" fmla="val 6799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itchFamily="18" charset="0"/>
            </a:rPr>
            <a:t>ИЗО</a:t>
          </a:r>
          <a:endParaRPr lang="ru-RU" sz="2800" kern="1200" dirty="0">
            <a:latin typeface="Cambria" pitchFamily="18" charset="0"/>
          </a:endParaRPr>
        </a:p>
      </dsp:txBody>
      <dsp:txXfrm>
        <a:off x="2505856" y="1819912"/>
        <a:ext cx="2413047" cy="909956"/>
      </dsp:txXfrm>
    </dsp:sp>
    <dsp:sp modelId="{3770AAFD-22B7-4FED-92B3-9A98C6F33409}">
      <dsp:nvSpPr>
        <dsp:cNvPr id="0" name=""/>
        <dsp:cNvSpPr/>
      </dsp:nvSpPr>
      <dsp:spPr>
        <a:xfrm>
          <a:off x="1237460" y="2729868"/>
          <a:ext cx="4949840" cy="909956"/>
        </a:xfrm>
        <a:prstGeom prst="trapezoid">
          <a:avLst>
            <a:gd name="adj" fmla="val 6799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itchFamily="18" charset="0"/>
            </a:rPr>
            <a:t>Беседы</a:t>
          </a:r>
          <a:endParaRPr lang="ru-RU" sz="2800" kern="1200" dirty="0">
            <a:latin typeface="Cambria" pitchFamily="18" charset="0"/>
          </a:endParaRPr>
        </a:p>
      </dsp:txBody>
      <dsp:txXfrm>
        <a:off x="2103682" y="2729868"/>
        <a:ext cx="3217396" cy="909956"/>
      </dsp:txXfrm>
    </dsp:sp>
    <dsp:sp modelId="{0166376B-F362-44B2-AD02-AB89F1FFFE48}">
      <dsp:nvSpPr>
        <dsp:cNvPr id="0" name=""/>
        <dsp:cNvSpPr/>
      </dsp:nvSpPr>
      <dsp:spPr>
        <a:xfrm>
          <a:off x="618730" y="3639824"/>
          <a:ext cx="6187300" cy="909956"/>
        </a:xfrm>
        <a:prstGeom prst="trapezoid">
          <a:avLst>
            <a:gd name="adj" fmla="val 6799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itchFamily="18" charset="0"/>
            </a:rPr>
            <a:t>Чтение художественной литературы</a:t>
          </a:r>
          <a:endParaRPr lang="ru-RU" sz="2800" kern="1200" dirty="0">
            <a:latin typeface="Cambria" pitchFamily="18" charset="0"/>
          </a:endParaRPr>
        </a:p>
      </dsp:txBody>
      <dsp:txXfrm>
        <a:off x="1701507" y="3639824"/>
        <a:ext cx="4021745" cy="909956"/>
      </dsp:txXfrm>
    </dsp:sp>
    <dsp:sp modelId="{CAF92A8E-2762-439D-AE87-6CB0C6EDF597}">
      <dsp:nvSpPr>
        <dsp:cNvPr id="0" name=""/>
        <dsp:cNvSpPr/>
      </dsp:nvSpPr>
      <dsp:spPr>
        <a:xfrm>
          <a:off x="0" y="4549780"/>
          <a:ext cx="7424761" cy="909956"/>
        </a:xfrm>
        <a:prstGeom prst="trapezoid">
          <a:avLst>
            <a:gd name="adj" fmla="val 6799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itchFamily="18" charset="0"/>
            </a:rPr>
            <a:t>Дидактические игры</a:t>
          </a:r>
          <a:endParaRPr lang="ru-RU" sz="2800" kern="1200" dirty="0">
            <a:latin typeface="Cambria" pitchFamily="18" charset="0"/>
          </a:endParaRPr>
        </a:p>
      </dsp:txBody>
      <dsp:txXfrm>
        <a:off x="1299333" y="4549780"/>
        <a:ext cx="4826094" cy="909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5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3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0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5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9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2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5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2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4DEB-EF53-4CAA-B36D-520BBBA3DFDB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CAFF-9B1D-4B5F-B3FD-8950D3B78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9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" y="0"/>
            <a:ext cx="9884712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55" y="1227777"/>
            <a:ext cx="7037695" cy="5514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78809"/>
            <a:ext cx="955855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 учреждение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84»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0055" y="1422821"/>
            <a:ext cx="72299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«Моё имя»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творческий, </a:t>
            </a:r>
            <a:r>
              <a:rPr lang="ru-RU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взрослый проект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5006" y="5788848"/>
            <a:ext cx="4415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Подготовила: </a:t>
            </a:r>
            <a:r>
              <a:rPr lang="ru-RU" b="1" dirty="0" err="1" smtClean="0">
                <a:latin typeface="Cambria" pitchFamily="18" charset="0"/>
              </a:rPr>
              <a:t>Сугако</a:t>
            </a:r>
            <a:r>
              <a:rPr lang="ru-RU" b="1" dirty="0" smtClean="0">
                <a:latin typeface="Cambria" pitchFamily="18" charset="0"/>
              </a:rPr>
              <a:t> Е.В., воспитатель группы компенсирующей направленности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25" y="1825625"/>
            <a:ext cx="47139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98394" y="716985"/>
            <a:ext cx="787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t="4378" r="13831" b="8457"/>
          <a:stretch/>
        </p:blipFill>
        <p:spPr>
          <a:xfrm rot="20888678">
            <a:off x="355166" y="1009612"/>
            <a:ext cx="3226570" cy="363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13133" r="12637" b="14429"/>
          <a:stretch/>
        </p:blipFill>
        <p:spPr>
          <a:xfrm>
            <a:off x="3271901" y="282723"/>
            <a:ext cx="3493017" cy="332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16110" r="12180" b="13694"/>
          <a:stretch/>
        </p:blipFill>
        <p:spPr>
          <a:xfrm>
            <a:off x="3188269" y="3709900"/>
            <a:ext cx="3576649" cy="309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7959" r="12498" b="9254"/>
          <a:stretch/>
        </p:blipFill>
        <p:spPr>
          <a:xfrm rot="406579">
            <a:off x="6411987" y="2119157"/>
            <a:ext cx="3166155" cy="432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78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25" y="1825625"/>
            <a:ext cx="47139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1"/>
            <a:ext cx="98847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98394" y="716985"/>
            <a:ext cx="787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13731" r="11173" b="13234"/>
          <a:stretch/>
        </p:blipFill>
        <p:spPr>
          <a:xfrm>
            <a:off x="6583612" y="716985"/>
            <a:ext cx="2966411" cy="455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0348" r="9845" b="10647"/>
          <a:stretch/>
        </p:blipFill>
        <p:spPr>
          <a:xfrm>
            <a:off x="2490924" y="133756"/>
            <a:ext cx="2640634" cy="403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14527" r="5069" b="4079"/>
          <a:stretch/>
        </p:blipFill>
        <p:spPr>
          <a:xfrm>
            <a:off x="109182" y="1433015"/>
            <a:ext cx="2822114" cy="4202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8357" r="9845" b="17613"/>
          <a:stretch/>
        </p:blipFill>
        <p:spPr>
          <a:xfrm>
            <a:off x="4301183" y="2104263"/>
            <a:ext cx="2918483" cy="414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29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25" y="1825625"/>
            <a:ext cx="47139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98394" y="716985"/>
            <a:ext cx="787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12139" r="6927" b="5274"/>
          <a:stretch/>
        </p:blipFill>
        <p:spPr>
          <a:xfrm>
            <a:off x="3360999" y="494125"/>
            <a:ext cx="3162714" cy="448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t="11542" r="8784" b="5075"/>
          <a:stretch/>
        </p:blipFill>
        <p:spPr>
          <a:xfrm rot="20849418">
            <a:off x="549536" y="789801"/>
            <a:ext cx="2687290" cy="4076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0348" r="13296" b="8856"/>
          <a:stretch/>
        </p:blipFill>
        <p:spPr>
          <a:xfrm rot="636923">
            <a:off x="6433293" y="640440"/>
            <a:ext cx="2811876" cy="4375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5" y="3383961"/>
            <a:ext cx="3867929" cy="3190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1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98394" y="716985"/>
            <a:ext cx="787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9316" y="275708"/>
            <a:ext cx="7030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  <a:p>
            <a:pPr>
              <a:buClr>
                <a:srgbClr val="C00000"/>
              </a:buClr>
            </a:pPr>
            <a:endParaRPr lang="ru-RU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3496" y="901651"/>
            <a:ext cx="597771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«Коллаж интересов»</a:t>
            </a:r>
            <a:endParaRPr lang="ru-RU" sz="2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03" y="2626077"/>
            <a:ext cx="4071196" cy="3647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4" y="1424871"/>
            <a:ext cx="4174206" cy="3788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06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25" y="1825625"/>
            <a:ext cx="47139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98394" y="716985"/>
            <a:ext cx="787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Выставка книжек-малышек в холле детского сад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1254" y="1651379"/>
            <a:ext cx="7055892" cy="4940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51629" y="824707"/>
            <a:ext cx="660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«Презентация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стихотворений и сказок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25" y="1825625"/>
            <a:ext cx="47139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98394" y="716985"/>
            <a:ext cx="787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r="2259"/>
          <a:stretch/>
        </p:blipFill>
        <p:spPr>
          <a:xfrm>
            <a:off x="1009082" y="449349"/>
            <a:ext cx="7662365" cy="647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7917" y="255320"/>
            <a:ext cx="8944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Речевая группа «КОРАБЛИК»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7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147" y="1120233"/>
            <a:ext cx="7983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возникновения проекта:</a:t>
            </a:r>
          </a:p>
          <a:p>
            <a:endParaRPr lang="ru-RU" sz="3200" b="1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385391"/>
            <a:ext cx="4969565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	</a:t>
            </a:r>
            <a:r>
              <a:rPr lang="ru-RU" sz="2800" dirty="0" smtClean="0">
                <a:latin typeface="Cambria" pitchFamily="18" charset="0"/>
              </a:rPr>
              <a:t>У </a:t>
            </a:r>
            <a:r>
              <a:rPr lang="ru-RU" sz="2800" dirty="0">
                <a:latin typeface="Cambria" pitchFamily="18" charset="0"/>
              </a:rPr>
              <a:t>Андрея возникли вопросы: Откуда у его друга такое  имя – Данил? Кто его так назвал и почему? В беседе о разнообразии имен у детей возникла идея узнать историю своего имени. </a:t>
            </a:r>
          </a:p>
        </p:txBody>
      </p:sp>
      <p:pic>
        <p:nvPicPr>
          <p:cNvPr id="1026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" y="2325434"/>
            <a:ext cx="3004581" cy="37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147" y="91193"/>
            <a:ext cx="7983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3200" b="1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3484" y="1022574"/>
            <a:ext cx="50426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mbria" pitchFamily="18" charset="0"/>
              </a:rPr>
              <a:t>	</a:t>
            </a:r>
            <a:r>
              <a:rPr lang="ru-RU" sz="2400" dirty="0">
                <a:latin typeface="Cambria" pitchFamily="18" charset="0"/>
              </a:rPr>
              <a:t> С момента рождения и на протяжении всей жизни любому человеку присуща одна характеристика – его </a:t>
            </a:r>
            <a:r>
              <a:rPr lang="ru-RU" sz="2400" dirty="0" smtClean="0">
                <a:latin typeface="Cambria" pitchFamily="18" charset="0"/>
              </a:rPr>
              <a:t>имя. Существует </a:t>
            </a:r>
            <a:r>
              <a:rPr lang="ru-RU" sz="2400" dirty="0">
                <a:latin typeface="Cambria" pitchFamily="18" charset="0"/>
              </a:rPr>
              <a:t>тысячи имён: старых и новых, популярных и редких. Какую тайну хранит моё имя? Как появилось моё имя? Какое назначение имеет моё имя?</a:t>
            </a:r>
          </a:p>
          <a:p>
            <a:pPr algn="just"/>
            <a:r>
              <a:rPr lang="ru-RU" sz="2400" dirty="0" smtClean="0">
                <a:latin typeface="Cambria" pitchFamily="18" charset="0"/>
              </a:rPr>
              <a:t>	О </a:t>
            </a:r>
            <a:r>
              <a:rPr lang="ru-RU" sz="2400" dirty="0">
                <a:latin typeface="Cambria" pitchFamily="18" charset="0"/>
              </a:rPr>
              <a:t>происхождении своего имени, его назначении, часто не знают даже взрослые, не говоря о детях. </a:t>
            </a:r>
          </a:p>
        </p:txBody>
      </p:sp>
    </p:spTree>
    <p:extLst>
      <p:ext uri="{BB962C8B-B14F-4D97-AF65-F5344CB8AC3E}">
        <p14:creationId xmlns:p14="http://schemas.microsoft.com/office/powerpoint/2010/main" val="27850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25" y="1825625"/>
            <a:ext cx="47139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71769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"/>
          <a:stretch/>
        </p:blipFill>
        <p:spPr>
          <a:xfrm>
            <a:off x="985429" y="646386"/>
            <a:ext cx="7795964" cy="602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86910" y="365125"/>
            <a:ext cx="69289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algn="just"/>
            <a:r>
              <a:rPr lang="ru-RU" sz="2400" dirty="0" smtClean="0">
                <a:latin typeface="Cambria" pitchFamily="18" charset="0"/>
              </a:rPr>
              <a:t>развивать </a:t>
            </a:r>
            <a:r>
              <a:rPr lang="ru-RU" sz="2400" dirty="0">
                <a:latin typeface="Cambria" pitchFamily="18" charset="0"/>
              </a:rPr>
              <a:t>познавательную активность, коммуникативные </a:t>
            </a:r>
            <a:r>
              <a:rPr lang="ru-RU" sz="2400" dirty="0" smtClean="0">
                <a:latin typeface="Cambria" pitchFamily="18" charset="0"/>
              </a:rPr>
              <a:t>умения, позитивное отношение ребёнка к своему имени.</a:t>
            </a:r>
            <a:endParaRPr lang="ru-RU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41746" y="1174593"/>
            <a:ext cx="7552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800" dirty="0" smtClean="0"/>
              <a:t> </a:t>
            </a:r>
            <a:r>
              <a:rPr lang="ru-RU" sz="2400" dirty="0">
                <a:latin typeface="Cambria" pitchFamily="18" charset="0"/>
              </a:rPr>
              <a:t>Дать детям представление о праве каждого человека на имя, значении имя, его происхождении</a:t>
            </a:r>
            <a:r>
              <a:rPr lang="ru-RU" sz="2400" dirty="0" smtClean="0">
                <a:latin typeface="Cambria" pitchFamily="18" charset="0"/>
              </a:rPr>
              <a:t>.</a:t>
            </a:r>
          </a:p>
          <a:p>
            <a:endParaRPr lang="ru-RU" sz="2400" dirty="0">
              <a:latin typeface="Cambria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>
                <a:latin typeface="Cambria" pitchFamily="18" charset="0"/>
              </a:rPr>
              <a:t>Развивать </a:t>
            </a:r>
            <a:r>
              <a:rPr lang="ru-RU" sz="2400" dirty="0">
                <a:latin typeface="Cambria" pitchFamily="18" charset="0"/>
              </a:rPr>
              <a:t>навыки сотрудничества, способность взаимодействия с взрослыми и сверстниками, умение отстаивать свою точку зрения и считаться с мнением других детей</a:t>
            </a:r>
            <a:r>
              <a:rPr lang="ru-RU" sz="2400" dirty="0" smtClean="0">
                <a:latin typeface="Cambria" pitchFamily="18" charset="0"/>
              </a:rPr>
              <a:t>.</a:t>
            </a:r>
          </a:p>
          <a:p>
            <a:endParaRPr lang="ru-RU" sz="2400" dirty="0">
              <a:latin typeface="Cambria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>
                <a:latin typeface="Cambria" pitchFamily="18" charset="0"/>
              </a:rPr>
              <a:t>Воспитывать </a:t>
            </a:r>
            <a:r>
              <a:rPr lang="ru-RU" sz="2400" dirty="0">
                <a:latin typeface="Cambria" pitchFamily="18" charset="0"/>
              </a:rPr>
              <a:t>любознательность, интерес к происхождению и значению имени.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8171" y="17813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41746" y="1174593"/>
            <a:ext cx="7552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171" y="17813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395" y="1174593"/>
            <a:ext cx="83008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Дети должны получить представления о своем имени: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для чего оно нужно человеку;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знать историю возникновения; 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что означает каждое имя;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что имя имеет перевод;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могут привести пример, как можно ласково, по-разному, произнести имя ребёнка;</a:t>
            </a:r>
          </a:p>
          <a:p>
            <a:pPr marL="285750" lvl="0" indent="-285750">
              <a:buClr>
                <a:srgbClr val="FFFF00"/>
              </a:buClr>
              <a:buFont typeface="Wingdings" pitchFamily="2" charset="2"/>
              <a:buChar char="q"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вместе с родителями придумают стихотворение или сказку, посвященную своему ребёнку и его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имени</a:t>
            </a:r>
            <a:r>
              <a:rPr lang="ru-RU" sz="2800" dirty="0">
                <a:latin typeface="Cambria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25" y="1825625"/>
            <a:ext cx="47139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71769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9" y="1049185"/>
            <a:ext cx="3307165" cy="32181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846">
            <a:off x="5626145" y="1036497"/>
            <a:ext cx="3608053" cy="362072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341911" y="46441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548">
            <a:off x="2658995" y="3203426"/>
            <a:ext cx="3962695" cy="339391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07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25" y="1825625"/>
            <a:ext cx="47139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71769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41911" y="46441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0740229"/>
              </p:ext>
            </p:extLst>
          </p:nvPr>
        </p:nvGraphicFramePr>
        <p:xfrm>
          <a:off x="1650999" y="1227666"/>
          <a:ext cx="7424761" cy="545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44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25" y="1825625"/>
            <a:ext cx="471395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4712" cy="693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0" y="3219700"/>
            <a:ext cx="3651887" cy="3370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93" y="3352232"/>
            <a:ext cx="3556170" cy="3282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52" y="221096"/>
            <a:ext cx="3554571" cy="3281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0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211</Words>
  <Application>Microsoft Office PowerPoint</Application>
  <PresentationFormat>Лист A4 (210x297 мм)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Dom</cp:lastModifiedBy>
  <cp:revision>73</cp:revision>
  <dcterms:created xsi:type="dcterms:W3CDTF">2015-05-13T11:25:22Z</dcterms:created>
  <dcterms:modified xsi:type="dcterms:W3CDTF">2015-05-16T04:39:29Z</dcterms:modified>
</cp:coreProperties>
</file>